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7" r:id="rId3"/>
    <p:sldId id="259" r:id="rId4"/>
    <p:sldId id="258" r:id="rId5"/>
    <p:sldId id="266" r:id="rId6"/>
    <p:sldId id="261" r:id="rId7"/>
    <p:sldId id="268" r:id="rId8"/>
    <p:sldId id="262" r:id="rId9"/>
    <p:sldId id="269" r:id="rId10"/>
    <p:sldId id="263" r:id="rId11"/>
    <p:sldId id="270" r:id="rId12"/>
    <p:sldId id="264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9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9219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E861213-D7E4-44EF-8143-80DF76A1A4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64D45-1299-4460-A53D-FFBEC37144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9138D-0CEF-4482-8C2A-6F0BB5B8DB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A74E7-3355-4BF0-B06E-699F477BD6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9B508-2F41-4D7C-9D43-4F572BB33E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3B826-E795-445E-8193-927C1D3348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67282-5EBD-4DBA-9E36-73B31463DA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24C5B-0D4D-4B51-891D-420C4A63EC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E6614-4D18-4E77-8DA5-FE1BAD633D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54B92-5991-4809-901E-5D1E8CA32F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07AC7-0EC8-4F54-8D0E-33DEBD1254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6E22EA9-03A6-4D40-A6C5-9EF42155FB3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20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0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60648"/>
            <a:ext cx="7772400" cy="2332037"/>
          </a:xfrm>
        </p:spPr>
        <p:txBody>
          <a:bodyPr/>
          <a:lstStyle/>
          <a:p>
            <a:pPr algn="ctr"/>
            <a:r>
              <a:rPr lang="ru-RU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Подвиг </a:t>
            </a:r>
            <a:r>
              <a:rPr lang="ru-RU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животных </a:t>
            </a:r>
            <a:r>
              <a:rPr lang="ru-RU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</a:t>
            </a:r>
            <a:r>
              <a:rPr lang="ru-RU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</a:t>
            </a:r>
            <a:r>
              <a:rPr lang="ru-RU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Отечественной </a:t>
            </a:r>
            <a:r>
              <a:rPr lang="ru-RU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войны</a:t>
            </a:r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/>
            </a:r>
            <a:br>
              <a:rPr lang="ru-RU" b="0" dirty="0"/>
            </a:br>
            <a:endParaRPr lang="ru-RU" b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005064"/>
            <a:ext cx="6840537" cy="1057672"/>
          </a:xfrm>
        </p:spPr>
        <p:txBody>
          <a:bodyPr/>
          <a:lstStyle/>
          <a:p>
            <a:pPr algn="ctr">
              <a:lnSpc>
                <a:spcPct val="90000"/>
              </a:lnSpc>
            </a:pPr>
            <a:endParaRPr lang="ru-RU" sz="2400" b="1" dirty="0"/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hlink"/>
                </a:solidFill>
              </a:rPr>
              <a:t>Подготовила воспитатель МБДОУ </a:t>
            </a:r>
            <a:r>
              <a:rPr lang="ru-RU" b="1" dirty="0">
                <a:solidFill>
                  <a:schemeClr val="hlink"/>
                </a:solidFill>
              </a:rPr>
              <a:t>- Детский сад № </a:t>
            </a:r>
            <a:r>
              <a:rPr lang="ru-RU" b="1" dirty="0" smtClean="0">
                <a:solidFill>
                  <a:schemeClr val="hlink"/>
                </a:solidFill>
              </a:rPr>
              <a:t>196 </a:t>
            </a:r>
          </a:p>
          <a:p>
            <a:pPr algn="ctr">
              <a:lnSpc>
                <a:spcPct val="90000"/>
              </a:lnSpc>
            </a:pPr>
            <a:r>
              <a:rPr lang="ru-RU" b="1" dirty="0" err="1" smtClean="0">
                <a:solidFill>
                  <a:schemeClr val="hlink"/>
                </a:solidFill>
              </a:rPr>
              <a:t>Клюкина</a:t>
            </a:r>
            <a:r>
              <a:rPr lang="ru-RU" b="1" dirty="0" smtClean="0">
                <a:solidFill>
                  <a:schemeClr val="hlink"/>
                </a:solidFill>
              </a:rPr>
              <a:t> Марина Владимировна</a:t>
            </a:r>
            <a:endParaRPr lang="ru-RU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905000"/>
            <a:ext cx="7812088" cy="4191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                 ЛОСИ</a:t>
            </a:r>
          </a:p>
        </p:txBody>
      </p:sp>
      <p:pic>
        <p:nvPicPr>
          <p:cNvPr id="16396" name="Picture 12" descr="лоси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549275"/>
            <a:ext cx="6480175" cy="4949825"/>
          </a:xfrm>
          <a:noFill/>
          <a:ln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196752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0" dirty="0" smtClean="0">
                <a:latin typeface="Arial" pitchFamily="34" charset="0"/>
                <a:cs typeface="Arial" pitchFamily="34" charset="0"/>
              </a:rPr>
              <a:t>С первых дней войны началось формирование партизанского движения. Одной из </a:t>
            </a:r>
            <a:r>
              <a:rPr lang="ru-RU" sz="2400" b="0" dirty="0" smtClean="0">
                <a:effectLst/>
                <a:latin typeface="Arial" pitchFamily="34" charset="0"/>
                <a:cs typeface="Arial" pitchFamily="34" charset="0"/>
              </a:rPr>
              <a:t>приоритетных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задач, которую предстояло решать, была задача транспортировки грузов и живой силы на большие расстояние. Применение лошадей зачастую приводило к расшифровке дислокации расположения базового лагеря: отпечатки подков лошади были хорошо заметны в лесу. </a:t>
            </a:r>
          </a:p>
          <a:p>
            <a:pPr algn="just"/>
            <a:r>
              <a:rPr lang="ru-RU" sz="2400" b="0" dirty="0" smtClean="0">
                <a:latin typeface="Arial" pitchFamily="34" charset="0"/>
                <a:cs typeface="Arial" pitchFamily="34" charset="0"/>
              </a:rPr>
              <a:t>Тогда и появилась идея использовать для этой цели лосей. Следы лося не вызывали подозрений. Лось может питаться тонкими ветками деревьев, а лосиное молоко обладает целебными свойствами.</a:t>
            </a:r>
            <a:endParaRPr lang="ru-RU" sz="24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905000"/>
            <a:ext cx="7956550" cy="4191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/>
              <a:t>             </a:t>
            </a:r>
            <a:r>
              <a:rPr lang="ru-RU" b="1"/>
              <a:t>ГОЛУБИ</a:t>
            </a:r>
          </a:p>
        </p:txBody>
      </p:sp>
      <p:pic>
        <p:nvPicPr>
          <p:cNvPr id="17417" name="Picture 9" descr="голуби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638175"/>
            <a:ext cx="6480175" cy="4857750"/>
          </a:xfrm>
          <a:noFill/>
          <a:ln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532993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Хотя во время войны активно использовали радиосвязь, голубиная почта приходила на помощь. Дело в том, что на начало войны проводная связь действовала только на расстоянии 3 км, радио – 5 км. Кроме того, зачастую техника выходила из строя. И тут на помощь приходили почтовые голуби. Всего за годы войны почтовыми голубями было доставлено более 15000 «</a:t>
            </a:r>
            <a:r>
              <a:rPr lang="ru-RU" sz="2400" dirty="0" err="1" smtClean="0"/>
              <a:t>голубеграмм</a:t>
            </a:r>
            <a:r>
              <a:rPr lang="ru-RU" sz="2400" dirty="0" smtClean="0"/>
              <a:t>».</a:t>
            </a:r>
            <a:br>
              <a:rPr lang="ru-RU" sz="2400" dirty="0" smtClean="0"/>
            </a:br>
            <a:r>
              <a:rPr lang="ru-RU" sz="2400" dirty="0" smtClean="0"/>
              <a:t>Голуби представляли собой такую угрозу для врага, что нацисты специально отдавали приказы снайперам отстреливать голубей, и даже натаскивали ястребов, которые исполняли роль истребителей. На оккупированных территориях издавались указы Рейха об изъятии всех голубей у населения.  Большая часть изъятых птиц просто уничтожалась, наиболее породистых отправляли в Германию.</a:t>
            </a:r>
            <a:endParaRPr lang="ru-RU" sz="24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95922"/>
            <a:ext cx="3455988" cy="3181350"/>
          </a:xfrm>
          <a:prstGeom prst="rect">
            <a:avLst/>
          </a:prstGeom>
          <a:noFill/>
        </p:spPr>
      </p:pic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2448272" cy="3628090"/>
          </a:xfrm>
          <a:prstGeom prst="rect">
            <a:avLst/>
          </a:prstGeom>
          <a:noFill/>
        </p:spPr>
      </p:pic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899592" y="188640"/>
            <a:ext cx="74168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Во многих городах нашей страны установлены памятники животным - участникам Великой Отечественной войны</a:t>
            </a:r>
          </a:p>
        </p:txBody>
      </p:sp>
      <p:pic>
        <p:nvPicPr>
          <p:cNvPr id="11981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068960"/>
            <a:ext cx="2736304" cy="364657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260648"/>
            <a:ext cx="8424936" cy="634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Вторая Мировая Война оставила неизгладимый след в истории нашей страны и всего мира. </a:t>
            </a:r>
          </a:p>
          <a:p>
            <a:pPr algn="just"/>
            <a:r>
              <a:rPr lang="ru-RU" sz="2800" dirty="0" smtClean="0"/>
              <a:t>В это страшное время народ, как на передовой, так и в тылу, проявлял немереную отвагу и мужество. Как никогда были важны дружба, преданность и взаимопомощь. </a:t>
            </a:r>
          </a:p>
          <a:p>
            <a:pPr algn="just"/>
            <a:r>
              <a:rPr lang="ru-RU" sz="2800" dirty="0" smtClean="0"/>
              <a:t>Мало кто знает, что в то время бок о бок с солдатами гордо и отважно сражались братья наши меньшие. Лошади, собаки, кошки и голуби, как и люди, совершали подвиги. И гибли, как и люди. Как и Герои Великой Отечественной Войны, боевые животные спасли тысячи человеческих жизней и помогли приблизить долгожданный День Победы.</a:t>
            </a:r>
            <a:endParaRPr lang="ru-RU" sz="2800" dirty="0"/>
          </a:p>
        </p:txBody>
      </p:sp>
    </p:spTree>
  </p:cSld>
  <p:clrMapOvr>
    <a:masterClrMapping/>
  </p:clrMapOvr>
  <p:transition advClick="0" advTm="15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79512" y="2348880"/>
            <a:ext cx="324018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sz="2800" dirty="0"/>
              <a:t>Во время войны плечом к плечу с солдатами гордо сражались братья наши меньшие</a:t>
            </a:r>
          </a:p>
        </p:txBody>
      </p:sp>
      <p:pic>
        <p:nvPicPr>
          <p:cNvPr id="12300" name="Picture 12" descr="2020-04-24-22-15-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37" y="260648"/>
            <a:ext cx="2808287" cy="2070100"/>
          </a:xfrm>
          <a:prstGeom prst="rect">
            <a:avLst/>
          </a:prstGeom>
          <a:noFill/>
        </p:spPr>
      </p:pic>
      <p:pic>
        <p:nvPicPr>
          <p:cNvPr id="12301" name="Picture 13" descr="2020-04-25-00-31-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05064"/>
            <a:ext cx="2016224" cy="2687049"/>
          </a:xfrm>
          <a:prstGeom prst="rect">
            <a:avLst/>
          </a:prstGeom>
          <a:noFill/>
        </p:spPr>
      </p:pic>
      <p:pic>
        <p:nvPicPr>
          <p:cNvPr id="12302" name="Picture 14" descr="2020-04-25-00-32-34"/>
          <p:cNvPicPr>
            <a:picLocks noChangeAspect="1" noChangeArrowheads="1"/>
          </p:cNvPicPr>
          <p:nvPr/>
        </p:nvPicPr>
        <p:blipFill>
          <a:blip r:embed="rId4" cstate="print"/>
          <a:srcRect r="11090" b="13333"/>
          <a:stretch>
            <a:fillRect/>
          </a:stretch>
        </p:blipFill>
        <p:spPr bwMode="auto">
          <a:xfrm>
            <a:off x="2987824" y="764704"/>
            <a:ext cx="3168352" cy="2060094"/>
          </a:xfrm>
          <a:prstGeom prst="rect">
            <a:avLst/>
          </a:prstGeom>
          <a:noFill/>
        </p:spPr>
      </p:pic>
      <p:pic>
        <p:nvPicPr>
          <p:cNvPr id="12303" name="Picture 15" descr="2020-04-25-00-33-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268760"/>
            <a:ext cx="2808312" cy="2106616"/>
          </a:xfrm>
          <a:prstGeom prst="rect">
            <a:avLst/>
          </a:prstGeom>
          <a:noFill/>
        </p:spPr>
      </p:pic>
      <p:pic>
        <p:nvPicPr>
          <p:cNvPr id="12304" name="Picture 16" descr="2020-04-25-00-33-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356992"/>
            <a:ext cx="3096344" cy="206296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905000"/>
            <a:ext cx="6757988" cy="411638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7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/>
              <a:t>                              </a:t>
            </a:r>
            <a:r>
              <a:rPr lang="ru-RU" b="1"/>
              <a:t>СОБАКИ</a:t>
            </a:r>
          </a:p>
        </p:txBody>
      </p:sp>
      <p:pic>
        <p:nvPicPr>
          <p:cNvPr id="10250" name="Picture 10" descr="собаки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476250"/>
            <a:ext cx="6985000" cy="5238750"/>
          </a:xfrm>
          <a:noFill/>
          <a:ln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36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36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36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36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36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36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614293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Во время войны четвероногие друзья внесли свой важный вклад в общую Победу. Будучи верным другом человеку, собаки выполняли самые разные роли. </a:t>
            </a:r>
          </a:p>
          <a:p>
            <a:pPr algn="just"/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Собаки забирали с линии огня раненых (около 700 тысяч раненых было спасено собаками за время войны) и доставляли на поле боя боеприпасы. Через самое пекло собаки-связисты доставляли важные поручения. В лесах и болотах собаки отыскивали наших раненых солдат и приводили к ним медиков.</a:t>
            </a:r>
            <a:endParaRPr lang="ru-RU" sz="28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00113" y="5445125"/>
            <a:ext cx="8243887" cy="9366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/>
              <a:t>КОШКИ</a:t>
            </a:r>
          </a:p>
        </p:txBody>
      </p:sp>
      <p:pic>
        <p:nvPicPr>
          <p:cNvPr id="14347" name="Picture 11" descr="кош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04813"/>
            <a:ext cx="5759450" cy="52403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16632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700" dirty="0" smtClean="0"/>
              <a:t>Несмотря на то, что кошки не обладают выносливостью и силой лошадей, они также помогли людям пережить тяжелые годы войны. Благодаря своей чувствительности, кошки безошибочно определяли приближение надвигающейся бомбардировки, активно выражали свое беспокойство и таким образом предупреждали своих хозяев о приближающейся опасности. Большую роль кошки сыграли в блокадном Ленинграде. Кошки защищали продовольствие и произведения искусства Эрмитажа от посягательств крыс. Известно, что кошки приносили свою добычу хозяевам, а сами умирали от голода. Кошки своим теплом согревали детей. А когда в Ленинграде закончилась провизия, то кошки сами становились едой для людей.</a:t>
            </a:r>
            <a:endParaRPr lang="ru-RU" sz="2700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2997200"/>
            <a:ext cx="6181725" cy="3098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/>
              <a:t>                                                         </a:t>
            </a:r>
            <a:r>
              <a:rPr lang="ru-RU" b="1"/>
              <a:t>ЛОШАДИ</a:t>
            </a:r>
          </a:p>
        </p:txBody>
      </p:sp>
      <p:pic>
        <p:nvPicPr>
          <p:cNvPr id="15367" name="Picture 7" descr="лошади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549275"/>
            <a:ext cx="6624637" cy="4792663"/>
          </a:xfrm>
          <a:noFill/>
          <a:ln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642730"/>
            <a:ext cx="87484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Несмотря на то, что Вторую Мировую называют войной моторов, лошади сыграли далеко не последнюю роль в битвах. Только по официальным данным численность лошадей в Советской Армии составляла 2 миллиона голов. В войну лошадей применяли, как транспортную силу, особенно в артиллерии. Упряжка в шесть лошадей тянула пушку. Обозы с продовольствием и полевые кухни доставляли на позиции именно лошади. Бойцы, назначенные связными, также часто предпочитали коня мотоциклу. Зачастую раненые были обязаны жизнью лошадям: большинство лазаретов были на «конной тяге». В свою очередь, люди о своих друзьях также не забывали. Раненых лошадей на поле боя не бросали, а доставляли в ветеринарные лазареты. Точных данных о том, сколько лошадок погибло за войну, нет. Но считается, что во Время Великой Отечественной Войны Советская Армия потеряла больше миллиона верных коней.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4462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Лошади старались, как умели,</a:t>
            </a:r>
            <a:br>
              <a:rPr lang="ru-RU" sz="1800" dirty="0" smtClean="0"/>
            </a:br>
            <a:r>
              <a:rPr lang="ru-RU" sz="1800" dirty="0" smtClean="0"/>
              <a:t>Вынесли героев из атак —</a:t>
            </a:r>
            <a:br>
              <a:rPr lang="ru-RU" sz="1800" dirty="0" smtClean="0"/>
            </a:br>
            <a:r>
              <a:rPr lang="ru-RU" sz="1800" dirty="0" smtClean="0"/>
              <a:t>Чтоб герои в песнях прогремели,</a:t>
            </a:r>
            <a:br>
              <a:rPr lang="ru-RU" sz="1800" dirty="0" smtClean="0"/>
            </a:br>
            <a:r>
              <a:rPr lang="ru-RU" sz="1800" dirty="0" smtClean="0"/>
              <a:t>Только не споют о лошадях…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1268760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(М. Щербаков, «Человек судьбой своей играет»)</a:t>
            </a:r>
            <a:endParaRPr lang="ru-RU" sz="1600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1437</TotalTime>
  <Words>594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Times New Roman</vt:lpstr>
      <vt:lpstr>Arial Black</vt:lpstr>
      <vt:lpstr>Arial</vt:lpstr>
      <vt:lpstr>Wingdings</vt:lpstr>
      <vt:lpstr>Трава</vt:lpstr>
      <vt:lpstr>Подвиг животных  во время  Великой Отечественной войны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МБДОУ-196</dc:creator>
  <cp:lastModifiedBy>МДОУ-196</cp:lastModifiedBy>
  <cp:revision>21</cp:revision>
  <dcterms:created xsi:type="dcterms:W3CDTF">1601-01-01T00:00:00Z</dcterms:created>
  <dcterms:modified xsi:type="dcterms:W3CDTF">2020-05-13T11:00:12Z</dcterms:modified>
</cp:coreProperties>
</file>